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0717E-3F94-453C-A399-4232012D01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67982E-62CB-4395-8230-1A9D0889B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A86B3-7182-4550-A1B4-570EFFDA1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5B41-D7B9-4820-AC5F-FCC893C2895A}" type="datetimeFigureOut">
              <a:rPr lang="en-ID" smtClean="0"/>
              <a:t>18/12/2019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7EFDA-3512-4C39-B92A-60884298F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09334-E393-4F93-8C45-AE25586DB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C72B-7AA9-4304-BC81-527F682D39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4484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6453D-AD6B-44D8-BE3C-5FCFEDB9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B6055-0090-4BEA-9C9F-C9D5447F4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62252-517A-40D5-9A5E-5AD7832EC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5B41-D7B9-4820-AC5F-FCC893C2895A}" type="datetimeFigureOut">
              <a:rPr lang="en-ID" smtClean="0"/>
              <a:t>18/12/2019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68D6F-365C-49BF-91B0-0975D3DBE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08344-F50D-426A-AE1B-943F1F9F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C72B-7AA9-4304-BC81-527F682D39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7621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CD1235-02C7-438F-B99E-75A2095FC6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E62CB6-EA31-4526-8FE0-43FC01CF0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4FE05-6E94-4831-BC33-1576B6F35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5B41-D7B9-4820-AC5F-FCC893C2895A}" type="datetimeFigureOut">
              <a:rPr lang="en-ID" smtClean="0"/>
              <a:t>18/12/2019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3B05B-3CB4-49D0-893A-B0058D62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63008-F33A-43FE-8F73-A0CA03CC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C72B-7AA9-4304-BC81-527F682D39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4178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EA8C-2781-47FE-9376-765F8965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FB971-5078-4C8D-A537-DF5ABC7EC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1A831-0CFC-4F85-AC77-8C50EA054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5B41-D7B9-4820-AC5F-FCC893C2895A}" type="datetimeFigureOut">
              <a:rPr lang="en-ID" smtClean="0"/>
              <a:t>18/12/2019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45EDB-F33C-4FA2-9725-D90913FD9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13B08-2ECE-439C-A860-B8414E3A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C72B-7AA9-4304-BC81-527F682D39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68847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5A68-1261-4350-8E54-23B9009AE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8F7D9-1025-4A93-96AA-A782E3C76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D0FDD-D6BA-473E-AD98-BDD874233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5B41-D7B9-4820-AC5F-FCC893C2895A}" type="datetimeFigureOut">
              <a:rPr lang="en-ID" smtClean="0"/>
              <a:t>18/12/2019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BC25F-6877-4221-98AE-E32AFEBA0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0188A-C6F8-4CFB-A6AD-84D747AF0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C72B-7AA9-4304-BC81-527F682D39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89973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E24AA-D4E5-44B5-8ED6-49416257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40A5C-E8F7-48D3-9912-481AB17462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9E34C-5671-4230-8DF9-512E285E8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4BBE9-7436-496F-9616-1FCCA3245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5B41-D7B9-4820-AC5F-FCC893C2895A}" type="datetimeFigureOut">
              <a:rPr lang="en-ID" smtClean="0"/>
              <a:t>18/12/2019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A3161-50CA-45E5-A3F0-56DED8136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CAB764-72C4-4596-904B-EAE5087D9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C72B-7AA9-4304-BC81-527F682D39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5960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B8B3B-FABB-4576-9CDC-413E363F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D964B-1517-4017-AA1D-8950C7C6F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E54F0-5165-46B5-80FB-42104F2EC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2AEC0D-B881-490E-9968-6D325D78BF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B291BC-4F81-4EF1-94F1-593724280F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B4FEFB-C336-4AFE-AABA-CF78F814D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5B41-D7B9-4820-AC5F-FCC893C2895A}" type="datetimeFigureOut">
              <a:rPr lang="en-ID" smtClean="0"/>
              <a:t>18/12/2019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9BF464-4021-480A-AFC2-F29A67464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0CAA7B-451F-49BC-AF47-35DB08E4F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C72B-7AA9-4304-BC81-527F682D39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2985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D99F0-1DA9-477B-95DA-8C26D118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586CA-4F7A-426C-8E9F-DDB0457BB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5B41-D7B9-4820-AC5F-FCC893C2895A}" type="datetimeFigureOut">
              <a:rPr lang="en-ID" smtClean="0"/>
              <a:t>18/12/2019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A565F-B86F-4C96-9088-02AB66EC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696FD0-8E9D-41CB-9718-C2E7B11B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C72B-7AA9-4304-BC81-527F682D39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8068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CC866D-840D-4D47-9904-E8D7C6B10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5B41-D7B9-4820-AC5F-FCC893C2895A}" type="datetimeFigureOut">
              <a:rPr lang="en-ID" smtClean="0"/>
              <a:t>18/12/2019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4D113D-D576-422A-9BDB-CDA574626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F5A3C-CCC4-4875-A046-5E532A983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C72B-7AA9-4304-BC81-527F682D39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89490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C246C-EA57-45D2-8AFC-01C0F8BED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AC88D-61DF-42EB-8F41-D6B35532F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301FE6-E8B7-4C29-9507-43AB4D8D5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D7C80-B3FB-41FE-9F51-3D0297DA5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5B41-D7B9-4820-AC5F-FCC893C2895A}" type="datetimeFigureOut">
              <a:rPr lang="en-ID" smtClean="0"/>
              <a:t>18/12/2019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50B00-0C8B-4778-9F3E-7889079D5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8F20-432E-42A1-BA8F-82AFD881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C72B-7AA9-4304-BC81-527F682D39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701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3B-EA3F-406E-A32D-8753CE46C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A17199-8302-4B15-8956-699DDC4ADF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30942E-E8A7-44E2-BC93-D37AE54E5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4EA51-D325-4DE5-9877-B9A14686D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5B41-D7B9-4820-AC5F-FCC893C2895A}" type="datetimeFigureOut">
              <a:rPr lang="en-ID" smtClean="0"/>
              <a:t>18/12/2019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4DE0F-5FF1-4886-A49A-BBC41452A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F4A2E-E32E-4091-B991-8D71349E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C72B-7AA9-4304-BC81-527F682D39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60952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C079F4-F2AC-44FC-9B5F-50109A0F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CAE45-54C6-4815-85A2-C1782B66C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BF24D-F8F8-41C2-8347-1B63C802C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E5B41-D7B9-4820-AC5F-FCC893C2895A}" type="datetimeFigureOut">
              <a:rPr lang="en-ID" smtClean="0"/>
              <a:t>18/12/2019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77BA6-C701-4161-AFA1-2728BA9B8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EB225-5204-4465-A432-4F5EAD3381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7C72B-7AA9-4304-BC81-527F682D39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4206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C4BDB-F5AF-407C-8840-CD59C245A3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Baybee’s</a:t>
            </a:r>
            <a:r>
              <a:rPr lang="en-US" dirty="0"/>
              <a:t> Wardrobe Expo Report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C1E7D-6594-4BCE-805C-809D06E3A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</a:t>
            </a:r>
          </a:p>
          <a:p>
            <a:r>
              <a:rPr lang="en-US" dirty="0" err="1"/>
              <a:t>Kezia</a:t>
            </a:r>
            <a:r>
              <a:rPr lang="en-US" dirty="0"/>
              <a:t> </a:t>
            </a:r>
            <a:r>
              <a:rPr lang="en-US" dirty="0" err="1"/>
              <a:t>Yovita</a:t>
            </a:r>
            <a:r>
              <a:rPr lang="en-US" dirty="0"/>
              <a:t> Chandra (0206021810007)</a:t>
            </a:r>
          </a:p>
          <a:p>
            <a:r>
              <a:rPr lang="en-US" dirty="0"/>
              <a:t>Priscilla Vanny Amelia (0206021810012)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73596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00E77-4889-4C4F-9EF5-6436D6AEE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SELECTING PAYMENT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C2EF90-9A25-42DC-8FE3-052D2AED7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365" y="1721126"/>
            <a:ext cx="9282693" cy="5003951"/>
          </a:xfrm>
        </p:spPr>
      </p:pic>
    </p:spTree>
    <p:extLst>
      <p:ext uri="{BB962C8B-B14F-4D97-AF65-F5344CB8AC3E}">
        <p14:creationId xmlns:p14="http://schemas.microsoft.com/office/powerpoint/2010/main" val="63333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C4FB-3E66-4949-A926-143A34E54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5930" y="252110"/>
            <a:ext cx="2973512" cy="713662"/>
          </a:xfrm>
        </p:spPr>
        <p:txBody>
          <a:bodyPr/>
          <a:lstStyle/>
          <a:p>
            <a:pPr algn="ctr"/>
            <a:r>
              <a:rPr lang="en-US" dirty="0"/>
              <a:t>LOGIN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46046A-756E-4E83-8336-F590CE271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60" y="965772"/>
            <a:ext cx="9636351" cy="5892228"/>
          </a:xfrm>
        </p:spPr>
      </p:pic>
    </p:spTree>
    <p:extLst>
      <p:ext uri="{BB962C8B-B14F-4D97-AF65-F5344CB8AC3E}">
        <p14:creationId xmlns:p14="http://schemas.microsoft.com/office/powerpoint/2010/main" val="3579643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73E43-940F-4493-96A9-0E5965A2B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630" y="97997"/>
            <a:ext cx="6466726" cy="815175"/>
          </a:xfrm>
        </p:spPr>
        <p:txBody>
          <a:bodyPr/>
          <a:lstStyle/>
          <a:p>
            <a:pPr algn="ctr"/>
            <a:r>
              <a:rPr lang="en-US" dirty="0"/>
              <a:t>ACCOUNT SETTING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A8713F-77BC-4CA1-A1F1-244D6989F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25"/>
          <a:stretch/>
        </p:blipFill>
        <p:spPr>
          <a:xfrm>
            <a:off x="1673822" y="1072827"/>
            <a:ext cx="8631158" cy="5766782"/>
          </a:xfrm>
        </p:spPr>
      </p:pic>
    </p:spTree>
    <p:extLst>
      <p:ext uri="{BB962C8B-B14F-4D97-AF65-F5344CB8AC3E}">
        <p14:creationId xmlns:p14="http://schemas.microsoft.com/office/powerpoint/2010/main" val="889823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A16A8-6C93-495F-9F42-7C55974BA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655" y="39716"/>
            <a:ext cx="7566061" cy="953754"/>
          </a:xfrm>
        </p:spPr>
        <p:txBody>
          <a:bodyPr/>
          <a:lstStyle/>
          <a:p>
            <a:pPr algn="ctr"/>
            <a:r>
              <a:rPr lang="en-US" dirty="0"/>
              <a:t>ACCOUNT SETTING - PROFILE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B0C6E9-AF4B-40E5-B8D1-F9AA97857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" r="5220"/>
          <a:stretch/>
        </p:blipFill>
        <p:spPr>
          <a:xfrm>
            <a:off x="1441807" y="901382"/>
            <a:ext cx="9308386" cy="5916902"/>
          </a:xfrm>
        </p:spPr>
      </p:pic>
    </p:spTree>
    <p:extLst>
      <p:ext uri="{BB962C8B-B14F-4D97-AF65-F5344CB8AC3E}">
        <p14:creationId xmlns:p14="http://schemas.microsoft.com/office/powerpoint/2010/main" val="2096686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1EF8-76B6-455C-AC05-759EDE7F1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110" y="139094"/>
            <a:ext cx="10257890" cy="415711"/>
          </a:xfrm>
        </p:spPr>
        <p:txBody>
          <a:bodyPr>
            <a:normAutofit fontScale="90000"/>
          </a:bodyPr>
          <a:lstStyle/>
          <a:p>
            <a:r>
              <a:rPr lang="en-US" dirty="0"/>
              <a:t>ACCOUNT SETTING – CHANGE PASSWORD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C1AC73-304A-49C8-9545-EF63CC748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" r="3521"/>
          <a:stretch/>
        </p:blipFill>
        <p:spPr>
          <a:xfrm>
            <a:off x="1349339" y="657546"/>
            <a:ext cx="9493321" cy="5883209"/>
          </a:xfrm>
        </p:spPr>
      </p:pic>
    </p:spTree>
    <p:extLst>
      <p:ext uri="{BB962C8B-B14F-4D97-AF65-F5344CB8AC3E}">
        <p14:creationId xmlns:p14="http://schemas.microsoft.com/office/powerpoint/2010/main" val="4144843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4F4F-DD64-4146-A388-8B9957B69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247" y="128820"/>
            <a:ext cx="10001036" cy="63146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ACCOUNT SETTING – ORDER HISTORY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A58B0F-5F0F-44EB-B137-FC33D782B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" r="3755"/>
          <a:stretch/>
        </p:blipFill>
        <p:spPr>
          <a:xfrm>
            <a:off x="1899007" y="739166"/>
            <a:ext cx="8393986" cy="6118834"/>
          </a:xfrm>
        </p:spPr>
      </p:pic>
    </p:spTree>
    <p:extLst>
      <p:ext uri="{BB962C8B-B14F-4D97-AF65-F5344CB8AC3E}">
        <p14:creationId xmlns:p14="http://schemas.microsoft.com/office/powerpoint/2010/main" val="382971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FB7B5-2983-4470-BD0B-BD10CEC0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324" y="1828801"/>
            <a:ext cx="6060469" cy="14897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ACCOUNT SETTING - WISHLIST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BAA8D1-E9ED-4B50-AE6E-ECD6FA53C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" y="0"/>
            <a:ext cx="6932706" cy="6780944"/>
          </a:xfrm>
        </p:spPr>
      </p:pic>
    </p:spTree>
    <p:extLst>
      <p:ext uri="{BB962C8B-B14F-4D97-AF65-F5344CB8AC3E}">
        <p14:creationId xmlns:p14="http://schemas.microsoft.com/office/powerpoint/2010/main" val="69001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7AD6-93B6-4E17-8BBA-F0ED68829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443" y="221288"/>
            <a:ext cx="4822861" cy="23077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SIGN UP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56D827-48F3-4C94-990B-CCDB4DD53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236" y="659863"/>
            <a:ext cx="8517276" cy="6152845"/>
          </a:xfrm>
        </p:spPr>
      </p:pic>
    </p:spTree>
    <p:extLst>
      <p:ext uri="{BB962C8B-B14F-4D97-AF65-F5344CB8AC3E}">
        <p14:creationId xmlns:p14="http://schemas.microsoft.com/office/powerpoint/2010/main" val="3308591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6DC23-AA80-4ECA-A867-AF0952757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254" y="221287"/>
            <a:ext cx="4668748" cy="58852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ABOUT US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259E99-1A6F-4D61-BF6A-F0D383C44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" r="10582"/>
          <a:stretch/>
        </p:blipFill>
        <p:spPr>
          <a:xfrm>
            <a:off x="830494" y="809814"/>
            <a:ext cx="10531011" cy="5747579"/>
          </a:xfrm>
        </p:spPr>
      </p:pic>
    </p:spTree>
    <p:extLst>
      <p:ext uri="{BB962C8B-B14F-4D97-AF65-F5344CB8AC3E}">
        <p14:creationId xmlns:p14="http://schemas.microsoft.com/office/powerpoint/2010/main" val="462504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FAD00-83E0-4C31-98C3-E0317B718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857" y="206624"/>
            <a:ext cx="7463319" cy="4054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FAQ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628DA5-77BE-4C9F-93D7-EF18F4AB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49" y="722699"/>
            <a:ext cx="10559423" cy="5928677"/>
          </a:xfrm>
        </p:spPr>
      </p:pic>
    </p:spTree>
    <p:extLst>
      <p:ext uri="{BB962C8B-B14F-4D97-AF65-F5344CB8AC3E}">
        <p14:creationId xmlns:p14="http://schemas.microsoft.com/office/powerpoint/2010/main" val="1666853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BF0C6-23A0-4E2A-A30D-7FA4291C4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Review Summary</a:t>
            </a:r>
            <a:endParaRPr lang="en-ID" dirty="0"/>
          </a:p>
        </p:txBody>
      </p:sp>
      <p:pic>
        <p:nvPicPr>
          <p:cNvPr id="1026" name="Picture 2" descr="Forms response chart. Question title: Apakah tampilan aplikasi mudah dipahami /dimengerti ?. Number of responses: 42 responses.">
            <a:extLst>
              <a:ext uri="{FF2B5EF4-FFF2-40B4-BE49-F238E27FC236}">
                <a16:creationId xmlns:a16="http://schemas.microsoft.com/office/drawing/2014/main" id="{3AC371EB-018A-4797-AE15-2BCBCF0F2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95"/>
          <a:stretch/>
        </p:blipFill>
        <p:spPr bwMode="auto">
          <a:xfrm>
            <a:off x="443547" y="1456856"/>
            <a:ext cx="5652453" cy="305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rms response chart. Question title: Apakah tampilan aplikasi mudah untuk digunakan?. Number of responses: 42 responses.">
            <a:extLst>
              <a:ext uri="{FF2B5EF4-FFF2-40B4-BE49-F238E27FC236}">
                <a16:creationId xmlns:a16="http://schemas.microsoft.com/office/drawing/2014/main" id="{B8378B99-5597-4633-A282-6EB4C9F43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39"/>
          <a:stretch/>
        </p:blipFill>
        <p:spPr bwMode="auto">
          <a:xfrm>
            <a:off x="6220917" y="1456856"/>
            <a:ext cx="5438755" cy="303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rms response chart. Question title: Apakah fitur pada aplikasi sudah memenuhi keinginan Anda dalam mencari pakaian untuk bayi?. Number of responses: 42 responses.">
            <a:extLst>
              <a:ext uri="{FF2B5EF4-FFF2-40B4-BE49-F238E27FC236}">
                <a16:creationId xmlns:a16="http://schemas.microsoft.com/office/drawing/2014/main" id="{BE2F35CD-824F-40CC-A525-18B9EBB51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7" r="2243" b="6769"/>
          <a:stretch/>
        </p:blipFill>
        <p:spPr bwMode="auto">
          <a:xfrm>
            <a:off x="2849571" y="4197247"/>
            <a:ext cx="5884518" cy="266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453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41EBA-AA62-429F-96C8-D090C4CF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1769" y="190465"/>
            <a:ext cx="3908461" cy="49268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POLICY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31B01E-1DB5-49A9-88B6-ED274FD86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" b="1720"/>
          <a:stretch/>
        </p:blipFill>
        <p:spPr>
          <a:xfrm>
            <a:off x="1051610" y="849580"/>
            <a:ext cx="10239689" cy="5817956"/>
          </a:xfrm>
        </p:spPr>
      </p:pic>
    </p:spTree>
    <p:extLst>
      <p:ext uri="{BB962C8B-B14F-4D97-AF65-F5344CB8AC3E}">
        <p14:creationId xmlns:p14="http://schemas.microsoft.com/office/powerpoint/2010/main" val="1030805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DC436-E0AA-4932-B7FA-18C67D25A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Review Summary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6200D-C403-4E68-8F19-643B125BE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Rating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: 3.79 </a:t>
            </a:r>
            <a:r>
              <a:rPr lang="en-US" dirty="0" err="1"/>
              <a:t>dari</a:t>
            </a:r>
            <a:r>
              <a:rPr lang="en-US" dirty="0"/>
              <a:t> 4</a:t>
            </a:r>
          </a:p>
          <a:p>
            <a:r>
              <a:rPr lang="en-ID" dirty="0"/>
              <a:t>Rating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: 3.81 </a:t>
            </a:r>
            <a:r>
              <a:rPr lang="en-ID" dirty="0" err="1"/>
              <a:t>dari</a:t>
            </a:r>
            <a:r>
              <a:rPr lang="en-ID" dirty="0"/>
              <a:t> 4</a:t>
            </a:r>
          </a:p>
          <a:p>
            <a:r>
              <a:rPr lang="en-ID" dirty="0"/>
              <a:t>Rating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respon</a:t>
            </a:r>
            <a:r>
              <a:rPr lang="en-ID" dirty="0"/>
              <a:t> yang </a:t>
            </a:r>
            <a:r>
              <a:rPr lang="en-ID" dirty="0" err="1"/>
              <a:t>diberikan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: 3.83 </a:t>
            </a:r>
            <a:r>
              <a:rPr lang="en-ID" dirty="0" err="1"/>
              <a:t>dari</a:t>
            </a:r>
            <a:r>
              <a:rPr lang="en-ID" dirty="0"/>
              <a:t> 4</a:t>
            </a:r>
          </a:p>
          <a:p>
            <a:pPr mar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45172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BD65-3DBC-4344-A470-1CD4A5EE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Kendala</a:t>
            </a:r>
            <a:r>
              <a:rPr lang="en-US" dirty="0"/>
              <a:t> yang </a:t>
            </a:r>
            <a:r>
              <a:rPr lang="en-US" dirty="0" err="1"/>
              <a:t>Dialami</a:t>
            </a:r>
            <a:r>
              <a:rPr lang="en-US" dirty="0"/>
              <a:t> User: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DAC56-7075-49CD-A937-4FD7E8349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Alur </a:t>
            </a:r>
            <a:r>
              <a:rPr lang="en-US" dirty="0" err="1"/>
              <a:t>pemesanan</a:t>
            </a:r>
            <a:r>
              <a:rPr lang="en-US" dirty="0"/>
              <a:t> dan </a:t>
            </a:r>
            <a:r>
              <a:rPr lang="en-US" dirty="0" err="1"/>
              <a:t>pembayaran</a:t>
            </a:r>
            <a:endParaRPr lang="en-US" dirty="0"/>
          </a:p>
          <a:p>
            <a:r>
              <a:rPr lang="en-US" dirty="0"/>
              <a:t>Update Quantity pada shopping Cart</a:t>
            </a:r>
          </a:p>
          <a:p>
            <a:pPr mar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61879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DBCB4-A88A-43B7-9515-2FBD6A9D0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Dikembangkan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C7DDC-DBF7-424A-B482-B5E697F80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Design: </a:t>
            </a:r>
            <a:r>
              <a:rPr lang="en-US" dirty="0" err="1"/>
              <a:t>pemilihan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, background carousel, footer, font</a:t>
            </a:r>
          </a:p>
          <a:p>
            <a:r>
              <a:rPr lang="en-US" dirty="0"/>
              <a:t>Button: </a:t>
            </a:r>
            <a:r>
              <a:rPr lang="en-US" dirty="0" err="1"/>
              <a:t>floatbutton</a:t>
            </a:r>
            <a:r>
              <a:rPr lang="en-US" dirty="0"/>
              <a:t> dan </a:t>
            </a:r>
            <a:r>
              <a:rPr lang="en-US"/>
              <a:t>navbar buttons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80540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6B9CA-D5D0-4EEF-A3E0-91BAC9D44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80" y="-1"/>
            <a:ext cx="7731629" cy="687792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CD803E-90F8-4192-AB8E-BED6CEE595C9}"/>
              </a:ext>
            </a:extLst>
          </p:cNvPr>
          <p:cNvSpPr txBox="1"/>
          <p:nvPr/>
        </p:nvSpPr>
        <p:spPr>
          <a:xfrm>
            <a:off x="8969338" y="3044279"/>
            <a:ext cx="336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HOMEPAGE</a:t>
            </a:r>
          </a:p>
        </p:txBody>
      </p:sp>
    </p:spTree>
    <p:extLst>
      <p:ext uri="{BB962C8B-B14F-4D97-AF65-F5344CB8AC3E}">
        <p14:creationId xmlns:p14="http://schemas.microsoft.com/office/powerpoint/2010/main" val="405877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0A75-8477-47B0-A327-B6966F3FC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139" y="159641"/>
            <a:ext cx="4853683" cy="477357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9341D2-50D4-467D-A00A-FFCC0BD9A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40" y="636998"/>
            <a:ext cx="9547936" cy="6136538"/>
          </a:xfrm>
        </p:spPr>
      </p:pic>
    </p:spTree>
    <p:extLst>
      <p:ext uri="{BB962C8B-B14F-4D97-AF65-F5344CB8AC3E}">
        <p14:creationId xmlns:p14="http://schemas.microsoft.com/office/powerpoint/2010/main" val="2109561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E446C-5CD9-441F-B1C3-C0A5032EC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PRODUCT QUICK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3C5EB6-541A-48EE-892C-BE0AA74E0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85" y="1548222"/>
            <a:ext cx="11039744" cy="4996634"/>
          </a:xfrm>
        </p:spPr>
      </p:pic>
    </p:spTree>
    <p:extLst>
      <p:ext uri="{BB962C8B-B14F-4D97-AF65-F5344CB8AC3E}">
        <p14:creationId xmlns:p14="http://schemas.microsoft.com/office/powerpoint/2010/main" val="1941049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6C9FA8-3E72-42F6-BF0D-86EE99F8C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45" y="0"/>
            <a:ext cx="6822042" cy="688028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AAAD3B-CECA-42D0-9160-F3A22A94F68B}"/>
              </a:ext>
            </a:extLst>
          </p:cNvPr>
          <p:cNvSpPr txBox="1"/>
          <p:nvPr/>
        </p:nvSpPr>
        <p:spPr>
          <a:xfrm>
            <a:off x="7479587" y="2928134"/>
            <a:ext cx="474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SHOPPING CART PAGE</a:t>
            </a:r>
          </a:p>
        </p:txBody>
      </p:sp>
    </p:spTree>
    <p:extLst>
      <p:ext uri="{BB962C8B-B14F-4D97-AF65-F5344CB8AC3E}">
        <p14:creationId xmlns:p14="http://schemas.microsoft.com/office/powerpoint/2010/main" val="2678975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130</Words>
  <Application>Microsoft Office PowerPoint</Application>
  <PresentationFormat>Widescreen</PresentationFormat>
  <Paragraphs>30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Baybee’s Wardrobe Expo Report</vt:lpstr>
      <vt:lpstr>Customer Review Summary</vt:lpstr>
      <vt:lpstr>Customer Review Summary</vt:lpstr>
      <vt:lpstr>Kendala yang Dialami User:</vt:lpstr>
      <vt:lpstr>Hal yang Dapat Dikembangkan</vt:lpstr>
      <vt:lpstr>PowerPoint Presentation</vt:lpstr>
      <vt:lpstr>PRODUCT PAGE</vt:lpstr>
      <vt:lpstr>PRODUCT QUICK VIEW</vt:lpstr>
      <vt:lpstr>PowerPoint Presentation</vt:lpstr>
      <vt:lpstr>SELECTING PAYMENT METHOD</vt:lpstr>
      <vt:lpstr>LOGIN PAGE</vt:lpstr>
      <vt:lpstr>ACCOUNT SETTING PAGE</vt:lpstr>
      <vt:lpstr>ACCOUNT SETTING - PROFILE</vt:lpstr>
      <vt:lpstr>ACCOUNT SETTING – CHANGE PASSWORD</vt:lpstr>
      <vt:lpstr>ACCOUNT SETTING – ORDER HISTORY</vt:lpstr>
      <vt:lpstr>ACCOUNT SETTING - WISHLIST</vt:lpstr>
      <vt:lpstr>SIGN UP PAGE</vt:lpstr>
      <vt:lpstr>ABOUT US PAGE</vt:lpstr>
      <vt:lpstr>FAQ PAGE</vt:lpstr>
      <vt:lpstr>POLICY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Baybee’s Wardrobe Expo Report</dc:title>
  <dc:creator>Priscilla Vanny</dc:creator>
  <cp:lastModifiedBy>Kezia Yovita</cp:lastModifiedBy>
  <cp:revision>14</cp:revision>
  <dcterms:created xsi:type="dcterms:W3CDTF">2019-12-12T12:36:54Z</dcterms:created>
  <dcterms:modified xsi:type="dcterms:W3CDTF">2019-12-18T14:41:38Z</dcterms:modified>
</cp:coreProperties>
</file>